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237e876bb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237e876bb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37e876bb4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37e876bb4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37e876bb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37e876bb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237e876bb4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237e876bb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37e876bb4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37e876bb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237e876bb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237e876bb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hyperlink" Target="http://drive.google.com/file/d/1vU3G1yq_eKBVk4Jon9_GzggGQ5D1qygd/view" TargetMode="External"/><Relationship Id="rId6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Communications and Science Literacy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Koda Róman Benavidez, Daniel Stolte; University of Arizona Marketing </a:t>
            </a:r>
            <a:r>
              <a:rPr lang="en"/>
              <a:t>and</a:t>
            </a:r>
            <a:r>
              <a:rPr lang="en"/>
              <a:t> Communications Office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000" y="3209175"/>
            <a:ext cx="1257000" cy="1934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626725"/>
            <a:ext cx="1438244" cy="151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0" y="202350"/>
            <a:ext cx="8520600" cy="63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Objectives over the last several months:</a:t>
            </a:r>
            <a:endParaRPr sz="4000"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936300"/>
            <a:ext cx="8520600" cy="195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❏"/>
            </a:pPr>
            <a:r>
              <a:rPr lang="en"/>
              <a:t>Share compelling stories about research and researchers at the UA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❏"/>
            </a:pPr>
            <a:r>
              <a:rPr lang="en"/>
              <a:t>Help make science and related subjects more accessible to non-professionals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000" y="3228925"/>
            <a:ext cx="1257000" cy="1934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626725"/>
            <a:ext cx="1438244" cy="151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000" y="3228925"/>
            <a:ext cx="1257000" cy="1934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626725"/>
            <a:ext cx="1438244" cy="151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64301" y="226350"/>
            <a:ext cx="4215400" cy="2053500"/>
          </a:xfrm>
          <a:prstGeom prst="rect">
            <a:avLst/>
          </a:prstGeom>
          <a:noFill/>
          <a:ln>
            <a:noFill/>
          </a:ln>
          <a:effectLst>
            <a:outerShdw blurRad="185738" rotWithShape="0" algn="bl" dir="3180000" dist="76200">
              <a:srgbClr val="0000FF">
                <a:alpha val="50000"/>
              </a:srgbClr>
            </a:outerShdw>
          </a:effectLst>
        </p:spPr>
      </p:pic>
      <p:pic>
        <p:nvPicPr>
          <p:cNvPr id="73" name="Google Shape;7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02136" y="2638525"/>
            <a:ext cx="4139750" cy="2201425"/>
          </a:xfrm>
          <a:prstGeom prst="rect">
            <a:avLst/>
          </a:prstGeom>
          <a:noFill/>
          <a:ln>
            <a:noFill/>
          </a:ln>
          <a:effectLst>
            <a:outerShdw blurRad="185738" rotWithShape="0" algn="bl" dir="3000000" dist="85725">
              <a:srgbClr val="0000FF">
                <a:alpha val="58999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ctrTitle"/>
          </p:nvPr>
        </p:nvSpPr>
        <p:spPr>
          <a:xfrm>
            <a:off x="1149600" y="2033250"/>
            <a:ext cx="68448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“Why are these topics so important?”</a:t>
            </a:r>
            <a:endParaRPr sz="3200"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000" y="3228925"/>
            <a:ext cx="1257000" cy="1934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626725"/>
            <a:ext cx="1438244" cy="151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idx="1" type="subTitle"/>
          </p:nvPr>
        </p:nvSpPr>
        <p:spPr>
          <a:xfrm>
            <a:off x="1779875" y="3900600"/>
            <a:ext cx="5674200" cy="63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Trailer for the documentary </a:t>
            </a:r>
            <a:r>
              <a:rPr i="1" lang="en">
                <a:solidFill>
                  <a:srgbClr val="000000"/>
                </a:solidFill>
              </a:rPr>
              <a:t>Behind the Curve</a:t>
            </a:r>
            <a:endParaRPr i="1">
              <a:solidFill>
                <a:srgbClr val="000000"/>
              </a:solidFill>
            </a:endParaRPr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000" y="3228925"/>
            <a:ext cx="1257000" cy="1934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626725"/>
            <a:ext cx="1438244" cy="151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 title="RPReplay_Final1650066386.mov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37150" y="195825"/>
            <a:ext cx="4759650" cy="3548003"/>
          </a:xfrm>
          <a:prstGeom prst="rect">
            <a:avLst/>
          </a:prstGeom>
          <a:noFill/>
          <a:ln>
            <a:noFill/>
          </a:ln>
          <a:effectLst>
            <a:outerShdw blurRad="85725" rotWithShape="0" algn="bl" dir="2460000" dist="104775">
              <a:schemeClr val="dk2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ctrTitle"/>
          </p:nvPr>
        </p:nvSpPr>
        <p:spPr>
          <a:xfrm>
            <a:off x="1789200" y="2244150"/>
            <a:ext cx="5065200" cy="65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“What does this mean for me?”</a:t>
            </a:r>
            <a:endParaRPr sz="2800"/>
          </a:p>
        </p:txBody>
      </p:sp>
      <p:sp>
        <p:nvSpPr>
          <p:cNvPr id="94" name="Google Shape;94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000" y="3228925"/>
            <a:ext cx="1257000" cy="1934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626725"/>
            <a:ext cx="1438244" cy="151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02" name="Google Shape;102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000" y="3228925"/>
            <a:ext cx="1257000" cy="1934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626725"/>
            <a:ext cx="1438244" cy="151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